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074F6-267D-4BE4-9DDB-F6B63AB43887}" type="datetimeFigureOut">
              <a:rPr lang="en-US" smtClean="0"/>
              <a:t>4/20/2020</a:t>
            </a:fld>
            <a:endParaRPr lang="en-IN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34AAB-6119-4D9E-878B-928C577EAEE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074F6-267D-4BE4-9DDB-F6B63AB43887}" type="datetimeFigureOut">
              <a:rPr lang="en-US" smtClean="0"/>
              <a:t>4/20/2020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34AAB-6119-4D9E-878B-928C577EAEE4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074F6-267D-4BE4-9DDB-F6B63AB43887}" type="datetimeFigureOut">
              <a:rPr lang="en-US" smtClean="0"/>
              <a:t>4/20/2020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34AAB-6119-4D9E-878B-928C577EAEE4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074F6-267D-4BE4-9DDB-F6B63AB43887}" type="datetimeFigureOut">
              <a:rPr lang="en-US" smtClean="0"/>
              <a:t>4/20/2020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34AAB-6119-4D9E-878B-928C577EAEE4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074F6-267D-4BE4-9DDB-F6B63AB43887}" type="datetimeFigureOut">
              <a:rPr lang="en-US" smtClean="0"/>
              <a:t>4/20/2020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E6234AAB-6119-4D9E-878B-928C577EAEE4}" type="slidenum">
              <a:rPr lang="en-IN" smtClean="0"/>
              <a:t>‹#›</a:t>
            </a:fld>
            <a:endParaRPr lang="en-I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074F6-267D-4BE4-9DDB-F6B63AB43887}" type="datetimeFigureOut">
              <a:rPr lang="en-US" smtClean="0"/>
              <a:t>4/20/2020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34AAB-6119-4D9E-878B-928C577EAEE4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074F6-267D-4BE4-9DDB-F6B63AB43887}" type="datetimeFigureOut">
              <a:rPr lang="en-US" smtClean="0"/>
              <a:t>4/20/2020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34AAB-6119-4D9E-878B-928C577EAEE4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074F6-267D-4BE4-9DDB-F6B63AB43887}" type="datetimeFigureOut">
              <a:rPr lang="en-US" smtClean="0"/>
              <a:t>4/20/2020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34AAB-6119-4D9E-878B-928C577EAEE4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074F6-267D-4BE4-9DDB-F6B63AB43887}" type="datetimeFigureOut">
              <a:rPr lang="en-US" smtClean="0"/>
              <a:t>4/20/2020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34AAB-6119-4D9E-878B-928C577EAEE4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074F6-267D-4BE4-9DDB-F6B63AB43887}" type="datetimeFigureOut">
              <a:rPr lang="en-US" smtClean="0"/>
              <a:t>4/20/2020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34AAB-6119-4D9E-878B-928C577EAEE4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074F6-267D-4BE4-9DDB-F6B63AB43887}" type="datetimeFigureOut">
              <a:rPr lang="en-US" smtClean="0"/>
              <a:t>4/20/2020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34AAB-6119-4D9E-878B-928C577EAEE4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A1074F6-267D-4BE4-9DDB-F6B63AB43887}" type="datetimeFigureOut">
              <a:rPr lang="en-US" smtClean="0"/>
              <a:t>4/20/2020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6234AAB-6119-4D9E-878B-928C577EAEE4}" type="slidenum">
              <a:rPr lang="en-IN" smtClean="0"/>
              <a:t>‹#›</a:t>
            </a:fld>
            <a:endParaRPr lang="en-IN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Self-Strengthening Movement in China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Saumya Bose</a:t>
            </a:r>
          </a:p>
          <a:p>
            <a:r>
              <a:rPr lang="en-US" dirty="0" smtClean="0"/>
              <a:t>Department of History</a:t>
            </a:r>
            <a:endParaRPr lang="en-IN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s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s (4)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elf-strengthening-movement-7-638.jpg"/>
          <p:cNvPicPr>
            <a:picLocks noChangeAspect="1"/>
          </p:cNvPicPr>
          <p:nvPr/>
        </p:nvPicPr>
        <p:blipFill>
          <a:blip r:embed="rId2">
            <a:duotone>
              <a:prstClr val="black"/>
              <a:srgbClr val="92D050">
                <a:tint val="45000"/>
                <a:satMod val="400000"/>
              </a:srgbClr>
            </a:duotone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elf-strengthening-movement-8-638.jpg"/>
          <p:cNvPicPr>
            <a:picLocks noChangeAspect="1"/>
          </p:cNvPicPr>
          <p:nvPr/>
        </p:nvPicPr>
        <p:blipFill>
          <a:blip r:embed="rId2">
            <a:duotone>
              <a:prstClr val="black"/>
              <a:srgbClr val="92D050">
                <a:tint val="45000"/>
                <a:satMod val="400000"/>
              </a:srgbClr>
            </a:duotone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elf-strengthening-movement-2-638.jpg"/>
          <p:cNvPicPr>
            <a:picLocks noChangeAspect="1"/>
          </p:cNvPicPr>
          <p:nvPr/>
        </p:nvPicPr>
        <p:blipFill>
          <a:blip r:embed="rId2">
            <a:duotone>
              <a:prstClr val="black"/>
              <a:srgbClr val="0070C0">
                <a:tint val="45000"/>
                <a:satMod val="400000"/>
              </a:srgbClr>
            </a:duotone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elf-strengthening-movement-3-638.jpg"/>
          <p:cNvPicPr>
            <a:picLocks noChangeAspect="1"/>
          </p:cNvPicPr>
          <p:nvPr/>
        </p:nvPicPr>
        <p:blipFill>
          <a:blip r:embed="rId2">
            <a:duotone>
              <a:prstClr val="black"/>
              <a:srgbClr val="0070C0">
                <a:tint val="45000"/>
                <a:satMod val="400000"/>
              </a:srgbClr>
            </a:duotone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elf-strengthening-movement-4-638.jpg"/>
          <p:cNvPicPr>
            <a:picLocks noChangeAspect="1"/>
          </p:cNvPicPr>
          <p:nvPr/>
        </p:nvPicPr>
        <p:blipFill>
          <a:blip r:embed="rId2">
            <a:duotone>
              <a:prstClr val="black"/>
              <a:srgbClr val="0070C0">
                <a:tint val="45000"/>
                <a:satMod val="400000"/>
              </a:srgbClr>
            </a:duotone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solidFill>
            <a:srgbClr val="000000">
              <a:shade val="95000"/>
            </a:srgbClr>
          </a:solidFill>
          <a:ln w="444500" cap="sq">
            <a:solidFill>
              <a:srgbClr val="000000"/>
            </a:solidFill>
            <a:miter lim="800000"/>
          </a:ln>
          <a:effectLst>
            <a:outerShdw blurRad="254000" dist="190500" dir="2700000" sy="90000" algn="bl" rotWithShape="0">
              <a:srgbClr val="000000">
                <a:alpha val="40000"/>
              </a:srgbClr>
            </a:outerShdw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elf-strengthening-movement-5-638.jpg"/>
          <p:cNvPicPr>
            <a:picLocks noChangeAspect="1"/>
          </p:cNvPicPr>
          <p:nvPr/>
        </p:nvPicPr>
        <p:blipFill>
          <a:blip r:embed="rId2">
            <a:duotone>
              <a:prstClr val="black"/>
              <a:srgbClr val="0070C0">
                <a:tint val="45000"/>
                <a:satMod val="400000"/>
              </a:srgbClr>
            </a:duotone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s (1)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s (2)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mages (3)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elf-strengthening-movement-6-638.jpg"/>
          <p:cNvPicPr>
            <a:picLocks noChangeAspect="1"/>
          </p:cNvPicPr>
          <p:nvPr/>
        </p:nvPicPr>
        <p:blipFill>
          <a:blip r:embed="rId2">
            <a:duotone>
              <a:prstClr val="black"/>
              <a:srgbClr val="0070C0">
                <a:tint val="45000"/>
                <a:satMod val="400000"/>
              </a:srgbClr>
            </a:duotone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14</TotalTime>
  <Words>9</Words>
  <Application>Microsoft Office PowerPoint</Application>
  <PresentationFormat>On-screen Show (4:3)</PresentationFormat>
  <Paragraphs>3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Apex</vt:lpstr>
      <vt:lpstr>Self-Strengthening Movement in China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Self-Strengthening Movement in China</dc:title>
  <dc:creator>TATAI</dc:creator>
  <cp:lastModifiedBy>TATAI</cp:lastModifiedBy>
  <cp:revision>2</cp:revision>
  <dcterms:created xsi:type="dcterms:W3CDTF">2020-04-20T05:39:38Z</dcterms:created>
  <dcterms:modified xsi:type="dcterms:W3CDTF">2020-04-20T05:54:17Z</dcterms:modified>
</cp:coreProperties>
</file>